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27-9-2018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"/>
            <a:ext cx="4673601" cy="1589118"/>
          </a:xfrm>
        </p:spPr>
        <p:txBody>
          <a:bodyPr>
            <a:normAutofit/>
          </a:bodyPr>
          <a:lstStyle/>
          <a:p>
            <a:r>
              <a:rPr lang="nl-NL" sz="2000" b="1" dirty="0"/>
              <a:t>Circuittraining SV Schalkhaar JO10-2/3/4/5</a:t>
            </a:r>
            <a:br>
              <a:rPr lang="nl-NL" sz="2000" b="1" dirty="0"/>
            </a:br>
            <a:r>
              <a:rPr lang="nl-NL" sz="2000" b="1" dirty="0"/>
              <a:t>Thema week 40: </a:t>
            </a:r>
            <a:r>
              <a:rPr lang="nl-NL" sz="1800" b="1" dirty="0"/>
              <a:t>Balaannames, Veld 4b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651000" y="1643475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JO10-3</a:t>
            </a:r>
          </a:p>
          <a:p>
            <a:pPr algn="ctr"/>
            <a:r>
              <a:rPr lang="nl-NL" dirty="0"/>
              <a:t>Vorm 2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67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JO10-5</a:t>
            </a:r>
          </a:p>
          <a:p>
            <a:pPr algn="ctr"/>
            <a:r>
              <a:rPr lang="nl-NL" dirty="0"/>
              <a:t>Partijvorm 4v4</a:t>
            </a:r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16700" y="1589119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JO10-4</a:t>
            </a:r>
          </a:p>
          <a:p>
            <a:pPr algn="ctr"/>
            <a:r>
              <a:rPr lang="nl-NL" dirty="0"/>
              <a:t>Vorm 3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701800" y="4306065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JO10-2</a:t>
            </a:r>
          </a:p>
          <a:p>
            <a:pPr algn="ctr"/>
            <a:r>
              <a:rPr lang="nl-NL" dirty="0"/>
              <a:t>Vorm 1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7"/>
            <a:ext cx="636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Circuittraining SV Schalkhaar JO10-2/3/4/5 Thema week 40: Balaannames, Veld 4b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33</cp:revision>
  <dcterms:created xsi:type="dcterms:W3CDTF">2018-08-15T12:34:19Z</dcterms:created>
  <dcterms:modified xsi:type="dcterms:W3CDTF">2018-09-27T08:10:08Z</dcterms:modified>
</cp:coreProperties>
</file>