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4673601" cy="1589118"/>
          </a:xfrm>
        </p:spPr>
        <p:txBody>
          <a:bodyPr>
            <a:normAutofit/>
          </a:bodyPr>
          <a:lstStyle/>
          <a:p>
            <a:r>
              <a:rPr lang="nl-NL" sz="2000" b="1" dirty="0"/>
              <a:t>Circuittraining SV Schalkhaar JO11-2/3/4/5</a:t>
            </a:r>
            <a:br>
              <a:rPr lang="nl-NL" sz="2000" b="1" dirty="0"/>
            </a:br>
            <a:r>
              <a:rPr lang="nl-NL" sz="2000" b="1" dirty="0"/>
              <a:t>Thema week 38: </a:t>
            </a:r>
            <a:r>
              <a:rPr lang="nl-NL" sz="1800" b="1" dirty="0"/>
              <a:t>Passen en trappen, Veld 5a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651000" y="1643475"/>
            <a:ext cx="16637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JO11-3</a:t>
            </a:r>
          </a:p>
          <a:p>
            <a:pPr algn="ctr"/>
            <a:r>
              <a:rPr lang="nl-NL" dirty="0"/>
              <a:t>Vorm 2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6167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r>
              <a:rPr lang="nl-NL" dirty="0"/>
              <a:t>JO11-5</a:t>
            </a:r>
          </a:p>
          <a:p>
            <a:pPr algn="ctr"/>
            <a:r>
              <a:rPr lang="nl-NL" dirty="0"/>
              <a:t>Partijvorm 4v4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6616700" y="1589119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JO11-4</a:t>
            </a:r>
          </a:p>
          <a:p>
            <a:pPr algn="ctr"/>
            <a:r>
              <a:rPr lang="nl-NL" dirty="0"/>
              <a:t>Vorm 3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7018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JO11-2</a:t>
            </a:r>
          </a:p>
          <a:p>
            <a:pPr algn="ctr"/>
            <a:r>
              <a:rPr lang="nl-NL" dirty="0"/>
              <a:t>Vorm 1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7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Circuittraining SV Schalkhaar JO11-2/3/4/5 Thema week 38: Passen en trappen, Veld 5a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33</cp:revision>
  <dcterms:created xsi:type="dcterms:W3CDTF">2018-08-15T12:34:19Z</dcterms:created>
  <dcterms:modified xsi:type="dcterms:W3CDTF">2018-09-14T11:17:49Z</dcterms:modified>
</cp:coreProperties>
</file>