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FDC954-4335-4A0E-8436-D5414DE7F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8937CDD-4040-4428-B19B-69DEDDD2B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67B2AA9-1E06-43A1-AFA0-39EC8EB0D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22-9-2018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A2B9E7-9724-4D43-BDA2-A0E5B267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C45EE1-717B-4141-9CB8-C4D8A1B36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127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90A15C-5AB9-4EB8-BDDA-E225FE810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17F6C1-FF26-4210-B744-EA402ED5F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C4CE508-0BC3-4DDF-8EBA-8A56E8A8B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22-9-2018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869E37-206C-4591-B2B0-8882B99D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959D38-62DA-41CE-903F-EC9AEC78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631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CAC3C7C-E478-44E7-9644-6BF4A2DAD5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EC7A8C7-5479-4BBB-B4C3-D0B13C9E8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4BE0AE-A6E5-4415-ADF5-29E65636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22-9-2018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ACF178D-A9F8-42C2-96CD-844884D7F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D6DC32-1381-4025-BFC4-12EF4624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907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8FDB8D-5D84-413C-B9F5-10AC5419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F63F19-56AE-4A82-AEA8-DB3F90F65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479511-991C-4D0B-B605-81C82210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22-9-2018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CB03DF-B1A8-4CB7-84A2-6790068EA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DD780-A032-450B-9DD7-ED3BDF82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559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57131B-630B-4D5E-AAA3-FA8A4B266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9F8C8B-78D5-4BA3-B72F-0C4700434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0CAACC-85EA-4D26-A38F-06DD4E132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22-9-2018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E2BAA40-5024-4E10-BA62-BCE74D34A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7A3607C-04E6-400E-AB68-32E765EED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12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FD0A6-E908-4F08-ABC6-AA0EF0E16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582AE5-C4B0-4D7B-8626-EF1C8ECBB0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B2E0A59-A7DF-4B12-A426-7F06E5C30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A03B7F-C253-440B-8AD3-958B391BC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22-9-2018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B0033E9-7523-4D4B-B5EF-EA7F51E8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B9C8E4A-D802-4700-A2A4-902D9BF13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21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4BEAB-6EB8-4516-B61F-1FA24B28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7DF5CB-E354-46E3-84AC-F975527CF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5651DA2-9E8A-4FF4-B94C-6929FCB67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2B3ED48-B34B-4691-85EF-437A3A94C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0D7210E-A0A0-49C9-BD2A-F9148B2AE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76EF218-77F4-4A94-B704-744890FB5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22-9-2018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C15D6DC-FC9A-45C4-BFF2-A4A729756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86F5A08-5D24-4133-A7A1-5581C7616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733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5385E-1FF3-4CE5-84EA-ECCB5A4F1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6F57403-6F67-41C0-95EE-42F623BA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22-9-2018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E24F57E-6047-4B68-9638-6933CAB4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8FE78D-5C2E-4844-A787-EA62E2BE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90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7E2C556-875D-4D0C-85F3-172DD9765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22-9-2018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0FFFD32-EEB0-4DBD-AA3E-DFBE6116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E28B845-3D66-4C43-9EE9-10353E232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89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6AF803-7A80-44B8-AD38-2DCA15AD8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B4DFF6-863F-4CD9-BB14-1D7AF0D6D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932AFB-0283-4097-89A6-EC60B4121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706FAE-8953-4F86-97D9-0F60B4350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22-9-2018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6FE29D0-1965-4FAE-888B-39920730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31D640-CA18-4FB3-A152-E857659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84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4C8B6-709E-4E88-AD36-6AEF821B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EA88D3C-6EC9-4BA2-9FE0-7C1B5B716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1EFF4E-5304-4FE7-A9AA-315327C33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87D069A-90FF-4E8A-B2C9-867704E42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DEF6-08C6-42B4-B135-78C2066264DF}" type="datetimeFigureOut">
              <a:rPr lang="nl-NL" smtClean="0"/>
              <a:t>22-9-2018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27FC82-E12A-4B1F-ACB1-4B2802C90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67F071-C3F3-45BD-A2BE-13275EF3E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57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F4398BE-1EF8-4798-81F0-55FA48B49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51DD15-94B4-40E8-B2B6-C0CEFEE39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ECE714-6F85-4BBC-9C52-CDEAC377E0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DEF6-08C6-42B4-B135-78C2066264DF}" type="datetimeFigureOut">
              <a:rPr lang="nl-NL" smtClean="0"/>
              <a:t>22-9-2018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7274F66-575F-4018-BAF7-58AF891148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A9F601-C595-4051-910A-E2A67ADE61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95A98-E9B3-4B8A-B85E-8B6AD45501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89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AA263C-6992-4A3F-B0F9-0F636C0CD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5067" y="1"/>
            <a:ext cx="5198533" cy="1589118"/>
          </a:xfrm>
        </p:spPr>
        <p:txBody>
          <a:bodyPr>
            <a:normAutofit fontScale="90000"/>
          </a:bodyPr>
          <a:lstStyle/>
          <a:p>
            <a:r>
              <a:rPr lang="nl-NL" sz="2000" b="1" dirty="0"/>
              <a:t>Bloktraining SV Schalkhaar JO13-5/6/7/8 (ma) </a:t>
            </a:r>
            <a:br>
              <a:rPr lang="nl-NL" sz="2000" b="1" dirty="0"/>
            </a:br>
            <a:r>
              <a:rPr lang="nl-NL" sz="2000" b="1" dirty="0"/>
              <a:t>en JO13-3/4/7/8 (wo)</a:t>
            </a:r>
            <a:br>
              <a:rPr lang="nl-NL" sz="2000" b="1" dirty="0"/>
            </a:br>
            <a:r>
              <a:rPr lang="nl-NL" sz="2000" b="1" dirty="0"/>
              <a:t>week 39</a:t>
            </a:r>
            <a:r>
              <a:rPr lang="nl-NL" sz="1800" b="1" dirty="0"/>
              <a:t>, Veld 4</a:t>
            </a:r>
            <a:br>
              <a:rPr lang="nl-NL" sz="1800" b="1" dirty="0"/>
            </a:br>
            <a:r>
              <a:rPr lang="nl-NL" sz="1800" b="1" dirty="0"/>
              <a:t>Coördinator: Tjerja-Dave Knaken, T. 06-42212074</a:t>
            </a:r>
            <a:br>
              <a:rPr lang="nl-NL" sz="1800" b="1" dirty="0"/>
            </a:br>
            <a:br>
              <a:rPr lang="nl-NL" sz="1800" b="1" dirty="0"/>
            </a:br>
            <a:endParaRPr lang="nl-NL" sz="1800" b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F46437-6D61-4E42-AFF1-217249423E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,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6C3982C5-6EDC-49C8-9BF4-012AC80857C1}"/>
              </a:ext>
            </a:extLst>
          </p:cNvPr>
          <p:cNvSpPr/>
          <p:nvPr/>
        </p:nvSpPr>
        <p:spPr>
          <a:xfrm>
            <a:off x="1130300" y="1353373"/>
            <a:ext cx="7416800" cy="4497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120E8CA8-A875-4A2E-9A50-C65ED0C1E62D}"/>
              </a:ext>
            </a:extLst>
          </p:cNvPr>
          <p:cNvSpPr/>
          <p:nvPr/>
        </p:nvSpPr>
        <p:spPr>
          <a:xfrm>
            <a:off x="1308100" y="1507744"/>
            <a:ext cx="16637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  <a:p>
            <a:pPr algn="ctr"/>
            <a:r>
              <a:rPr lang="nl-NL" dirty="0"/>
              <a:t>Vorm 2 JO13-4/6</a:t>
            </a: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E4FBEE35-18B7-44A7-86C8-352BEF4AAA61}"/>
              </a:ext>
            </a:extLst>
          </p:cNvPr>
          <p:cNvSpPr/>
          <p:nvPr/>
        </p:nvSpPr>
        <p:spPr>
          <a:xfrm>
            <a:off x="6616700" y="4532313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  <a:p>
            <a:pPr algn="ctr"/>
            <a:r>
              <a:rPr lang="nl-NL" dirty="0"/>
              <a:t>Partij 4v4</a:t>
            </a:r>
          </a:p>
          <a:p>
            <a:pPr algn="ctr"/>
            <a:r>
              <a:rPr lang="nl-NL" dirty="0"/>
              <a:t>JO13-8</a:t>
            </a:r>
          </a:p>
          <a:p>
            <a:pPr algn="ctr"/>
            <a:endParaRPr lang="nl-NL" dirty="0"/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02727C77-AAD6-4003-B4D9-352A98657E51}"/>
              </a:ext>
            </a:extLst>
          </p:cNvPr>
          <p:cNvSpPr/>
          <p:nvPr/>
        </p:nvSpPr>
        <p:spPr>
          <a:xfrm>
            <a:off x="6616700" y="1507744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  <a:p>
            <a:pPr algn="ctr"/>
            <a:r>
              <a:rPr lang="nl-NL" dirty="0"/>
              <a:t>Vorm 3</a:t>
            </a:r>
          </a:p>
          <a:p>
            <a:pPr algn="ctr"/>
            <a:r>
              <a:rPr lang="nl-NL" dirty="0"/>
              <a:t>JO13-7</a:t>
            </a: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1B601A85-99C7-4121-9E0E-64A710DDC686}"/>
              </a:ext>
            </a:extLst>
          </p:cNvPr>
          <p:cNvSpPr/>
          <p:nvPr/>
        </p:nvSpPr>
        <p:spPr>
          <a:xfrm>
            <a:off x="1225550" y="4528506"/>
            <a:ext cx="1765300" cy="119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Vorm 1</a:t>
            </a:r>
          </a:p>
          <a:p>
            <a:pPr algn="ctr"/>
            <a:r>
              <a:rPr lang="nl-NL" dirty="0"/>
              <a:t>JO13-3/5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14DC9E1-2C63-4D53-8059-9B5D5C3960AE}"/>
              </a:ext>
            </a:extLst>
          </p:cNvPr>
          <p:cNvSpPr txBox="1"/>
          <p:nvPr/>
        </p:nvSpPr>
        <p:spPr>
          <a:xfrm>
            <a:off x="1308100" y="6072156"/>
            <a:ext cx="741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Teams beginnen bij aangegeven vorm. </a:t>
            </a:r>
          </a:p>
        </p:txBody>
      </p:sp>
    </p:spTree>
    <p:extLst>
      <p:ext uri="{BB962C8B-B14F-4D97-AF65-F5344CB8AC3E}">
        <p14:creationId xmlns:p14="http://schemas.microsoft.com/office/powerpoint/2010/main" val="313989088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Groengee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26</Words>
  <Application>Microsoft Office PowerPoint</Application>
  <PresentationFormat>Breedbeeld</PresentationFormat>
  <Paragraphs>13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Bloktraining SV Schalkhaar JO13-5/6/7/8 (ma)  en JO13-3/4/7/8 (wo) week 39, Veld 4 Coördinator: Tjerja-Dave Knaken, T. 06-42212074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Thematraining Actie 1v1 Vorm: 1v1 met omschakelen</dc:title>
  <dc:creator>eigenaar</dc:creator>
  <cp:lastModifiedBy>eigenaar</cp:lastModifiedBy>
  <cp:revision>46</cp:revision>
  <dcterms:created xsi:type="dcterms:W3CDTF">2018-08-15T12:34:19Z</dcterms:created>
  <dcterms:modified xsi:type="dcterms:W3CDTF">2018-09-22T14:49:10Z</dcterms:modified>
</cp:coreProperties>
</file>