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FDC954-4335-4A0E-8436-D5414DE7F7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8937CDD-4040-4428-B19B-69DEDDD2B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67B2AA9-1E06-43A1-AFA0-39EC8EB0D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14-9-2018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A2B9E7-9724-4D43-BDA2-A0E5B2676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8C45EE1-717B-4141-9CB8-C4D8A1B36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1277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90A15C-5AB9-4EB8-BDDA-E225FE810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A17F6C1-FF26-4210-B744-EA402ED5F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C4CE508-0BC3-4DDF-8EBA-8A56E8A8B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14-9-2018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3869E37-206C-4591-B2B0-8882B99D4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959D38-62DA-41CE-903F-EC9AEC789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6313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CAC3C7C-E478-44E7-9644-6BF4A2DAD5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EC7A8C7-5479-4BBB-B4C3-D0B13C9E8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24BE0AE-A6E5-4415-ADF5-29E656369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14-9-2018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ACF178D-A9F8-42C2-96CD-844884D7F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4D6DC32-1381-4025-BFC4-12EF46243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9071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8FDB8D-5D84-413C-B9F5-10AC54192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F63F19-56AE-4A82-AEA8-DB3F90F65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E479511-991C-4D0B-B605-81C822107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14-9-2018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ACB03DF-B1A8-4CB7-84A2-6790068EA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EDD780-A032-450B-9DD7-ED3BDF822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559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57131B-630B-4D5E-AAA3-FA8A4B266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69F8C8B-78D5-4BA3-B72F-0C4700434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C0CAACC-85EA-4D26-A38F-06DD4E132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14-9-2018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E2BAA40-5024-4E10-BA62-BCE74D34A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7A3607C-04E6-400E-AB68-32E765EED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412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BFD0A6-E908-4F08-ABC6-AA0EF0E16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582AE5-C4B0-4D7B-8626-EF1C8ECBB0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B2E0A59-A7DF-4B12-A426-7F06E5C305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EA03B7F-C253-440B-8AD3-958B391BC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14-9-2018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B0033E9-7523-4D4B-B5EF-EA7F51E86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B9C8E4A-D802-4700-A2A4-902D9BF13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21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04BEAB-6EB8-4516-B61F-1FA24B28C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57DF5CB-E354-46E3-84AC-F975527CF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5651DA2-9E8A-4FF4-B94C-6929FCB678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2B3ED48-B34B-4691-85EF-437A3A94C2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0D7210E-A0A0-49C9-BD2A-F9148B2AE7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76EF218-77F4-4A94-B704-744890FB5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14-9-2018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C15D6DC-FC9A-45C4-BFF2-A4A729756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86F5A08-5D24-4133-A7A1-5581C7616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7330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35385E-1FF3-4CE5-84EA-ECCB5A4F1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6F57403-6F67-41C0-95EE-42F623BA8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14-9-2018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E24F57E-6047-4B68-9638-6933CAB4C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A8FE78D-5C2E-4844-A787-EA62E2BEF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99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7E2C556-875D-4D0C-85F3-172DD9765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14-9-2018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0FFFD32-EEB0-4DBD-AA3E-DFBE61165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E28B845-3D66-4C43-9EE9-10353E232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189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6AF803-7A80-44B8-AD38-2DCA15AD8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B4DFF6-863F-4CD9-BB14-1D7AF0D6D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0932AFB-0283-4097-89A6-EC60B41215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6706FAE-8953-4F86-97D9-0F60B4350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14-9-2018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6FE29D0-1965-4FAE-888B-39920730D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E31D640-CA18-4FB3-A152-E857659C2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184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C4C8B6-709E-4E88-AD36-6AEF821B8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EA88D3C-6EC9-4BA2-9FE0-7C1B5B716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41EFF4E-5304-4FE7-A9AA-315327C33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87D069A-90FF-4E8A-B2C9-867704E42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14-9-2018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527FC82-E12A-4B1F-ACB1-4B2802C90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E67F071-C3F3-45BD-A2BE-13275EF3E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0577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F4398BE-1EF8-4798-81F0-55FA48B49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851DD15-94B4-40E8-B2B6-C0CEFEE39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ECE714-6F85-4BBC-9C52-CDEAC377E0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3DEF6-08C6-42B4-B135-78C2066264DF}" type="datetimeFigureOut">
              <a:rPr lang="nl-NL" smtClean="0"/>
              <a:t>14-9-2018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274F66-575F-4018-BAF7-58AF891148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A9F601-C595-4051-910A-E2A67ADE61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8898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AA263C-6992-4A3F-B0F9-0F636C0CD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"/>
            <a:ext cx="5398307" cy="731149"/>
          </a:xfrm>
        </p:spPr>
        <p:txBody>
          <a:bodyPr>
            <a:normAutofit/>
          </a:bodyPr>
          <a:lstStyle/>
          <a:p>
            <a:r>
              <a:rPr lang="nl-NL" sz="2000" b="1" dirty="0"/>
              <a:t>Vorm 1: 1v1 na coördinatie/snel voetenwerk </a:t>
            </a:r>
            <a:br>
              <a:rPr lang="nl-NL" sz="1800" b="1" dirty="0"/>
            </a:br>
            <a:endParaRPr lang="nl-NL" sz="1800" b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6F46437-6D61-4E42-AFF1-217249423E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,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75F36A44-5194-4D56-9521-31F8BE4AC4ED}"/>
              </a:ext>
            </a:extLst>
          </p:cNvPr>
          <p:cNvSpPr/>
          <p:nvPr/>
        </p:nvSpPr>
        <p:spPr>
          <a:xfrm>
            <a:off x="823262" y="1260797"/>
            <a:ext cx="6370320" cy="56110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11C8A93A-AEB4-4EC5-B7C9-50B412BBBC8B}"/>
              </a:ext>
            </a:extLst>
          </p:cNvPr>
          <p:cNvCxnSpPr>
            <a:cxnSpLocks/>
          </p:cNvCxnSpPr>
          <p:nvPr/>
        </p:nvCxnSpPr>
        <p:spPr>
          <a:xfrm flipH="1">
            <a:off x="2660073" y="4824152"/>
            <a:ext cx="311727" cy="803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>
            <a:extLst>
              <a:ext uri="{FF2B5EF4-FFF2-40B4-BE49-F238E27FC236}">
                <a16:creationId xmlns:a16="http://schemas.microsoft.com/office/drawing/2014/main" id="{08E62033-1CB6-4EB8-A089-8B802C3E3C3D}"/>
              </a:ext>
            </a:extLst>
          </p:cNvPr>
          <p:cNvCxnSpPr/>
          <p:nvPr/>
        </p:nvCxnSpPr>
        <p:spPr>
          <a:xfrm>
            <a:off x="2971800" y="4824152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kstvak 30">
            <a:extLst>
              <a:ext uri="{FF2B5EF4-FFF2-40B4-BE49-F238E27FC236}">
                <a16:creationId xmlns:a16="http://schemas.microsoft.com/office/drawing/2014/main" id="{3417F5CC-C61E-46D8-8D73-84FECCA2600C}"/>
              </a:ext>
            </a:extLst>
          </p:cNvPr>
          <p:cNvSpPr txBox="1"/>
          <p:nvPr/>
        </p:nvSpPr>
        <p:spPr>
          <a:xfrm>
            <a:off x="7683500" y="457200"/>
            <a:ext cx="409563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u="sng" dirty="0"/>
              <a:t>Organisatie:</a:t>
            </a:r>
          </a:p>
          <a:p>
            <a:r>
              <a:rPr lang="nl-NL" dirty="0"/>
              <a:t>Veld 20x20 m verdelen in twee vakken.</a:t>
            </a:r>
          </a:p>
          <a:p>
            <a:r>
              <a:rPr lang="nl-NL" dirty="0"/>
              <a:t>Trainer met ballen staat klaar naast het tweede vak om een inspeelpass te geven.</a:t>
            </a:r>
          </a:p>
          <a:p>
            <a:r>
              <a:rPr lang="nl-NL" dirty="0"/>
              <a:t>Twee rijen met spelers (geel en rood) staan klaar bij vak 1.</a:t>
            </a:r>
          </a:p>
          <a:p>
            <a:r>
              <a:rPr lang="nl-NL" dirty="0"/>
              <a:t>Eerste speler uit elke rij begint na signaal trainer met coördinatie-oefeningen (loopladder, springen hoepels of uit </a:t>
            </a:r>
            <a:r>
              <a:rPr lang="nl-NL" dirty="0" err="1"/>
              <a:t>ruglig</a:t>
            </a:r>
            <a:r>
              <a:rPr lang="nl-NL" dirty="0"/>
              <a:t> z.s.m. overeind komen). </a:t>
            </a:r>
          </a:p>
          <a:p>
            <a:r>
              <a:rPr lang="nl-NL" dirty="0"/>
              <a:t>Speler die het eerst in vak 2 is, na de oefening, ontvangt de pass van de trainer.</a:t>
            </a:r>
          </a:p>
          <a:p>
            <a:r>
              <a:rPr lang="nl-NL" dirty="0"/>
              <a:t>Winnaar is de speler die als eerste scoort in het doel van de tegenstander.</a:t>
            </a:r>
          </a:p>
          <a:p>
            <a:endParaRPr lang="nl-NL" dirty="0"/>
          </a:p>
          <a:p>
            <a:r>
              <a:rPr lang="nl-NL" u="sng" dirty="0"/>
              <a:t>Coaching en aanwijzingen:</a:t>
            </a:r>
          </a:p>
          <a:p>
            <a:r>
              <a:rPr lang="nl-NL" dirty="0"/>
              <a:t>Breid deze 1v1 vorm uit met het thema passeer/schijnbewegingen, extra punt voor een geslaagde beweging!!!</a:t>
            </a:r>
          </a:p>
          <a:p>
            <a:r>
              <a:rPr lang="nl-NL" dirty="0"/>
              <a:t>Passeeracties stimuleren.</a:t>
            </a:r>
          </a:p>
          <a:p>
            <a:r>
              <a:rPr lang="nl-NL" dirty="0"/>
              <a:t>Als een speler beduidend sneller in vak 2 is dan zijn tegenstander, dan vervalt de plicht om een beweging te maken.</a:t>
            </a:r>
          </a:p>
        </p:txBody>
      </p:sp>
      <p:sp>
        <p:nvSpPr>
          <p:cNvPr id="22" name="Gelijkbenige driehoek 21">
            <a:extLst>
              <a:ext uri="{FF2B5EF4-FFF2-40B4-BE49-F238E27FC236}">
                <a16:creationId xmlns:a16="http://schemas.microsoft.com/office/drawing/2014/main" id="{0D607218-F8F7-41CC-B697-AE41C71E65CC}"/>
              </a:ext>
            </a:extLst>
          </p:cNvPr>
          <p:cNvSpPr/>
          <p:nvPr/>
        </p:nvSpPr>
        <p:spPr>
          <a:xfrm>
            <a:off x="3779245" y="1057111"/>
            <a:ext cx="458354" cy="214490"/>
          </a:xfrm>
          <a:prstGeom prst="triangle">
            <a:avLst>
              <a:gd name="adj" fmla="val 52561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38" name="Rechthoek 37">
            <a:extLst>
              <a:ext uri="{FF2B5EF4-FFF2-40B4-BE49-F238E27FC236}">
                <a16:creationId xmlns:a16="http://schemas.microsoft.com/office/drawing/2014/main" id="{D54910AF-CA6E-4675-A7DA-426DBD677A5A}"/>
              </a:ext>
            </a:extLst>
          </p:cNvPr>
          <p:cNvSpPr/>
          <p:nvPr/>
        </p:nvSpPr>
        <p:spPr>
          <a:xfrm>
            <a:off x="1722716" y="791227"/>
            <a:ext cx="1462074" cy="4439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F3BB7B9D-52D1-4247-912C-717FD37F2466}"/>
              </a:ext>
            </a:extLst>
          </p:cNvPr>
          <p:cNvCxnSpPr/>
          <p:nvPr/>
        </p:nvCxnSpPr>
        <p:spPr>
          <a:xfrm flipV="1">
            <a:off x="2975497" y="5384800"/>
            <a:ext cx="27218" cy="4941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Gelijkbenige driehoek 31">
            <a:extLst>
              <a:ext uri="{FF2B5EF4-FFF2-40B4-BE49-F238E27FC236}">
                <a16:creationId xmlns:a16="http://schemas.microsoft.com/office/drawing/2014/main" id="{FBB46620-50A3-4F2A-9BDB-1370BA77F6F9}"/>
              </a:ext>
            </a:extLst>
          </p:cNvPr>
          <p:cNvSpPr/>
          <p:nvPr/>
        </p:nvSpPr>
        <p:spPr>
          <a:xfrm>
            <a:off x="3657023" y="6618509"/>
            <a:ext cx="458354" cy="214490"/>
          </a:xfrm>
          <a:prstGeom prst="triangle">
            <a:avLst>
              <a:gd name="adj" fmla="val 52561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41" name="Rechthoek 40">
            <a:extLst>
              <a:ext uri="{FF2B5EF4-FFF2-40B4-BE49-F238E27FC236}">
                <a16:creationId xmlns:a16="http://schemas.microsoft.com/office/drawing/2014/main" id="{95EDD4AC-6A7D-4306-BE7B-9498606E43EF}"/>
              </a:ext>
            </a:extLst>
          </p:cNvPr>
          <p:cNvSpPr/>
          <p:nvPr/>
        </p:nvSpPr>
        <p:spPr>
          <a:xfrm>
            <a:off x="1644340" y="6819454"/>
            <a:ext cx="1462074" cy="4439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6" name="Graphic 5" descr="Man">
            <a:extLst>
              <a:ext uri="{FF2B5EF4-FFF2-40B4-BE49-F238E27FC236}">
                <a16:creationId xmlns:a16="http://schemas.microsoft.com/office/drawing/2014/main" id="{9555F102-430F-42F6-A0E7-53FF41F580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8794" y="3489601"/>
            <a:ext cx="630238" cy="630238"/>
          </a:xfrm>
          <a:prstGeom prst="rect">
            <a:avLst/>
          </a:prstGeom>
        </p:spPr>
      </p:pic>
      <p:pic>
        <p:nvPicPr>
          <p:cNvPr id="9" name="Graphic 8" descr="Voetbal">
            <a:extLst>
              <a:ext uri="{FF2B5EF4-FFF2-40B4-BE49-F238E27FC236}">
                <a16:creationId xmlns:a16="http://schemas.microsoft.com/office/drawing/2014/main" id="{E00D43BA-E320-47AD-956D-E2C616CE0E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9604" y="3576120"/>
            <a:ext cx="457200" cy="457200"/>
          </a:xfrm>
          <a:prstGeom prst="rect">
            <a:avLst/>
          </a:prstGeom>
        </p:spPr>
      </p:pic>
      <p:sp>
        <p:nvSpPr>
          <p:cNvPr id="17" name="Gelijkbenige driehoek 16">
            <a:extLst>
              <a:ext uri="{FF2B5EF4-FFF2-40B4-BE49-F238E27FC236}">
                <a16:creationId xmlns:a16="http://schemas.microsoft.com/office/drawing/2014/main" id="{3BCCA8F2-5348-46B1-B3E6-9661FE44E182}"/>
              </a:ext>
            </a:extLst>
          </p:cNvPr>
          <p:cNvSpPr/>
          <p:nvPr/>
        </p:nvSpPr>
        <p:spPr>
          <a:xfrm>
            <a:off x="3667849" y="4864330"/>
            <a:ext cx="458354" cy="214490"/>
          </a:xfrm>
          <a:prstGeom prst="triangle">
            <a:avLst>
              <a:gd name="adj" fmla="val 52561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18" name="Gelijkbenige driehoek 17">
            <a:extLst>
              <a:ext uri="{FF2B5EF4-FFF2-40B4-BE49-F238E27FC236}">
                <a16:creationId xmlns:a16="http://schemas.microsoft.com/office/drawing/2014/main" id="{338F5F23-AD46-406A-A444-4B2A5C7B4C86}"/>
              </a:ext>
            </a:extLst>
          </p:cNvPr>
          <p:cNvSpPr/>
          <p:nvPr/>
        </p:nvSpPr>
        <p:spPr>
          <a:xfrm>
            <a:off x="3735070" y="2821388"/>
            <a:ext cx="458354" cy="251888"/>
          </a:xfrm>
          <a:prstGeom prst="triangle">
            <a:avLst>
              <a:gd name="adj" fmla="val 52561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cxnSp>
        <p:nvCxnSpPr>
          <p:cNvPr id="11" name="Rechte verbindingslijn met pijl 10">
            <a:extLst>
              <a:ext uri="{FF2B5EF4-FFF2-40B4-BE49-F238E27FC236}">
                <a16:creationId xmlns:a16="http://schemas.microsoft.com/office/drawing/2014/main" id="{94EB1C05-281F-4F59-9E17-93533F7BF00B}"/>
              </a:ext>
            </a:extLst>
          </p:cNvPr>
          <p:cNvCxnSpPr/>
          <p:nvPr/>
        </p:nvCxnSpPr>
        <p:spPr>
          <a:xfrm flipV="1">
            <a:off x="1276509" y="2821388"/>
            <a:ext cx="1908281" cy="901036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Gelijkbenige driehoek 11">
            <a:extLst>
              <a:ext uri="{FF2B5EF4-FFF2-40B4-BE49-F238E27FC236}">
                <a16:creationId xmlns:a16="http://schemas.microsoft.com/office/drawing/2014/main" id="{C86F7044-A7CD-40F1-94E9-DB1EC5877518}"/>
              </a:ext>
            </a:extLst>
          </p:cNvPr>
          <p:cNvSpPr/>
          <p:nvPr/>
        </p:nvSpPr>
        <p:spPr>
          <a:xfrm>
            <a:off x="6637867" y="1761067"/>
            <a:ext cx="457200" cy="531737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>
            <a:extLst>
              <a:ext uri="{FF2B5EF4-FFF2-40B4-BE49-F238E27FC236}">
                <a16:creationId xmlns:a16="http://schemas.microsoft.com/office/drawing/2014/main" id="{38EFAD27-593C-460D-B0D1-5BF9CB492744}"/>
              </a:ext>
            </a:extLst>
          </p:cNvPr>
          <p:cNvSpPr/>
          <p:nvPr/>
        </p:nvSpPr>
        <p:spPr>
          <a:xfrm>
            <a:off x="6649746" y="5696864"/>
            <a:ext cx="487431" cy="5287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uit 13">
            <a:extLst>
              <a:ext uri="{FF2B5EF4-FFF2-40B4-BE49-F238E27FC236}">
                <a16:creationId xmlns:a16="http://schemas.microsoft.com/office/drawing/2014/main" id="{8D8CD0FD-E126-4548-BA7C-14AF601081B4}"/>
              </a:ext>
            </a:extLst>
          </p:cNvPr>
          <p:cNvSpPr/>
          <p:nvPr/>
        </p:nvSpPr>
        <p:spPr>
          <a:xfrm>
            <a:off x="6017441" y="2134327"/>
            <a:ext cx="482077" cy="214004"/>
          </a:xfrm>
          <a:prstGeom prst="diamond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Ruit 24">
            <a:extLst>
              <a:ext uri="{FF2B5EF4-FFF2-40B4-BE49-F238E27FC236}">
                <a16:creationId xmlns:a16="http://schemas.microsoft.com/office/drawing/2014/main" id="{077CBECF-7BB4-4A76-B30C-64C74FE2286B}"/>
              </a:ext>
            </a:extLst>
          </p:cNvPr>
          <p:cNvSpPr/>
          <p:nvPr/>
        </p:nvSpPr>
        <p:spPr>
          <a:xfrm>
            <a:off x="5426938" y="2134327"/>
            <a:ext cx="482077" cy="214004"/>
          </a:xfrm>
          <a:prstGeom prst="diamond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Ruit 25">
            <a:extLst>
              <a:ext uri="{FF2B5EF4-FFF2-40B4-BE49-F238E27FC236}">
                <a16:creationId xmlns:a16="http://schemas.microsoft.com/office/drawing/2014/main" id="{CF6E7ADF-08A2-47AA-AC45-BA6E16E46B6C}"/>
              </a:ext>
            </a:extLst>
          </p:cNvPr>
          <p:cNvSpPr/>
          <p:nvPr/>
        </p:nvSpPr>
        <p:spPr>
          <a:xfrm>
            <a:off x="4875686" y="2134327"/>
            <a:ext cx="482077" cy="214004"/>
          </a:xfrm>
          <a:prstGeom prst="diamond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Ruit 26">
            <a:extLst>
              <a:ext uri="{FF2B5EF4-FFF2-40B4-BE49-F238E27FC236}">
                <a16:creationId xmlns:a16="http://schemas.microsoft.com/office/drawing/2014/main" id="{19183602-B054-4531-BA41-FE7225D79C1E}"/>
              </a:ext>
            </a:extLst>
          </p:cNvPr>
          <p:cNvSpPr/>
          <p:nvPr/>
        </p:nvSpPr>
        <p:spPr>
          <a:xfrm>
            <a:off x="5490408" y="5843896"/>
            <a:ext cx="482077" cy="214004"/>
          </a:xfrm>
          <a:prstGeom prst="diamond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Ruit 27">
            <a:extLst>
              <a:ext uri="{FF2B5EF4-FFF2-40B4-BE49-F238E27FC236}">
                <a16:creationId xmlns:a16="http://schemas.microsoft.com/office/drawing/2014/main" id="{9AC37298-F43E-466A-8833-EACE1CAC2E01}"/>
              </a:ext>
            </a:extLst>
          </p:cNvPr>
          <p:cNvSpPr/>
          <p:nvPr/>
        </p:nvSpPr>
        <p:spPr>
          <a:xfrm>
            <a:off x="6070077" y="5824446"/>
            <a:ext cx="482077" cy="214004"/>
          </a:xfrm>
          <a:prstGeom prst="diamond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Ruit 28">
            <a:extLst>
              <a:ext uri="{FF2B5EF4-FFF2-40B4-BE49-F238E27FC236}">
                <a16:creationId xmlns:a16="http://schemas.microsoft.com/office/drawing/2014/main" id="{7C632009-4238-4E89-B4DD-4E449D21378B}"/>
              </a:ext>
            </a:extLst>
          </p:cNvPr>
          <p:cNvSpPr/>
          <p:nvPr/>
        </p:nvSpPr>
        <p:spPr>
          <a:xfrm>
            <a:off x="4942015" y="5854243"/>
            <a:ext cx="482077" cy="214004"/>
          </a:xfrm>
          <a:prstGeom prst="diamond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Gelijkbenige driehoek 32">
            <a:extLst>
              <a:ext uri="{FF2B5EF4-FFF2-40B4-BE49-F238E27FC236}">
                <a16:creationId xmlns:a16="http://schemas.microsoft.com/office/drawing/2014/main" id="{184B8341-1E51-4F8B-B23D-5CD449B605B4}"/>
              </a:ext>
            </a:extLst>
          </p:cNvPr>
          <p:cNvSpPr/>
          <p:nvPr/>
        </p:nvSpPr>
        <p:spPr>
          <a:xfrm>
            <a:off x="6790267" y="1913467"/>
            <a:ext cx="457200" cy="531737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Ovaal 34">
            <a:extLst>
              <a:ext uri="{FF2B5EF4-FFF2-40B4-BE49-F238E27FC236}">
                <a16:creationId xmlns:a16="http://schemas.microsoft.com/office/drawing/2014/main" id="{31931371-C1F2-4237-ABA9-ACD88AAED288}"/>
              </a:ext>
            </a:extLst>
          </p:cNvPr>
          <p:cNvSpPr/>
          <p:nvPr/>
        </p:nvSpPr>
        <p:spPr>
          <a:xfrm>
            <a:off x="6802146" y="5849264"/>
            <a:ext cx="487431" cy="5287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61965FF9-38A0-4D98-8951-4501966C9716}"/>
              </a:ext>
            </a:extLst>
          </p:cNvPr>
          <p:cNvSpPr/>
          <p:nvPr/>
        </p:nvSpPr>
        <p:spPr>
          <a:xfrm>
            <a:off x="3621524" y="2184400"/>
            <a:ext cx="1069009" cy="508000"/>
          </a:xfrm>
          <a:custGeom>
            <a:avLst/>
            <a:gdLst>
              <a:gd name="connsiteX0" fmla="*/ 1069009 w 1069009"/>
              <a:gd name="connsiteY0" fmla="*/ 186267 h 508000"/>
              <a:gd name="connsiteX1" fmla="*/ 984343 w 1069009"/>
              <a:gd name="connsiteY1" fmla="*/ 169333 h 508000"/>
              <a:gd name="connsiteX2" fmla="*/ 882743 w 1069009"/>
              <a:gd name="connsiteY2" fmla="*/ 203200 h 508000"/>
              <a:gd name="connsiteX3" fmla="*/ 815009 w 1069009"/>
              <a:gd name="connsiteY3" fmla="*/ 186267 h 508000"/>
              <a:gd name="connsiteX4" fmla="*/ 611809 w 1069009"/>
              <a:gd name="connsiteY4" fmla="*/ 118533 h 508000"/>
              <a:gd name="connsiteX5" fmla="*/ 561009 w 1069009"/>
              <a:gd name="connsiteY5" fmla="*/ 50800 h 508000"/>
              <a:gd name="connsiteX6" fmla="*/ 544076 w 1069009"/>
              <a:gd name="connsiteY6" fmla="*/ 0 h 508000"/>
              <a:gd name="connsiteX7" fmla="*/ 442476 w 1069009"/>
              <a:gd name="connsiteY7" fmla="*/ 118533 h 508000"/>
              <a:gd name="connsiteX8" fmla="*/ 425543 w 1069009"/>
              <a:gd name="connsiteY8" fmla="*/ 254000 h 508000"/>
              <a:gd name="connsiteX9" fmla="*/ 391676 w 1069009"/>
              <a:gd name="connsiteY9" fmla="*/ 304800 h 508000"/>
              <a:gd name="connsiteX10" fmla="*/ 340876 w 1069009"/>
              <a:gd name="connsiteY10" fmla="*/ 254000 h 508000"/>
              <a:gd name="connsiteX11" fmla="*/ 256209 w 1069009"/>
              <a:gd name="connsiteY11" fmla="*/ 270933 h 508000"/>
              <a:gd name="connsiteX12" fmla="*/ 154609 w 1069009"/>
              <a:gd name="connsiteY12" fmla="*/ 355600 h 508000"/>
              <a:gd name="connsiteX13" fmla="*/ 36076 w 1069009"/>
              <a:gd name="connsiteY13" fmla="*/ 474133 h 508000"/>
              <a:gd name="connsiteX14" fmla="*/ 2209 w 1069009"/>
              <a:gd name="connsiteY14" fmla="*/ 508000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69009" h="508000">
                <a:moveTo>
                  <a:pt x="1069009" y="186267"/>
                </a:moveTo>
                <a:cubicBezTo>
                  <a:pt x="1040787" y="180622"/>
                  <a:pt x="1012017" y="161426"/>
                  <a:pt x="984343" y="169333"/>
                </a:cubicBezTo>
                <a:cubicBezTo>
                  <a:pt x="831539" y="212990"/>
                  <a:pt x="1091465" y="255380"/>
                  <a:pt x="882743" y="203200"/>
                </a:cubicBezTo>
                <a:cubicBezTo>
                  <a:pt x="843303" y="84886"/>
                  <a:pt x="898983" y="197464"/>
                  <a:pt x="815009" y="186267"/>
                </a:cubicBezTo>
                <a:cubicBezTo>
                  <a:pt x="744238" y="176831"/>
                  <a:pt x="611809" y="118533"/>
                  <a:pt x="611809" y="118533"/>
                </a:cubicBezTo>
                <a:cubicBezTo>
                  <a:pt x="594876" y="95955"/>
                  <a:pt x="575011" y="75304"/>
                  <a:pt x="561009" y="50800"/>
                </a:cubicBezTo>
                <a:cubicBezTo>
                  <a:pt x="552153" y="35302"/>
                  <a:pt x="561925" y="0"/>
                  <a:pt x="544076" y="0"/>
                </a:cubicBezTo>
                <a:cubicBezTo>
                  <a:pt x="526387" y="0"/>
                  <a:pt x="445104" y="115029"/>
                  <a:pt x="442476" y="118533"/>
                </a:cubicBezTo>
                <a:cubicBezTo>
                  <a:pt x="436832" y="163689"/>
                  <a:pt x="437517" y="210096"/>
                  <a:pt x="425543" y="254000"/>
                </a:cubicBezTo>
                <a:cubicBezTo>
                  <a:pt x="420188" y="273634"/>
                  <a:pt x="412027" y="304800"/>
                  <a:pt x="391676" y="304800"/>
                </a:cubicBezTo>
                <a:cubicBezTo>
                  <a:pt x="367729" y="304800"/>
                  <a:pt x="357809" y="270933"/>
                  <a:pt x="340876" y="254000"/>
                </a:cubicBezTo>
                <a:cubicBezTo>
                  <a:pt x="312654" y="259644"/>
                  <a:pt x="283158" y="260827"/>
                  <a:pt x="256209" y="270933"/>
                </a:cubicBezTo>
                <a:cubicBezTo>
                  <a:pt x="225516" y="282443"/>
                  <a:pt x="172694" y="332348"/>
                  <a:pt x="154609" y="355600"/>
                </a:cubicBezTo>
                <a:cubicBezTo>
                  <a:pt x="59507" y="477874"/>
                  <a:pt x="133150" y="441776"/>
                  <a:pt x="36076" y="474133"/>
                </a:cubicBezTo>
                <a:cubicBezTo>
                  <a:pt x="-12937" y="376109"/>
                  <a:pt x="2209" y="381157"/>
                  <a:pt x="2209" y="50800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2D895C54-8BBF-4982-AD48-46E019639C8F}"/>
              </a:ext>
            </a:extLst>
          </p:cNvPr>
          <p:cNvSpPr/>
          <p:nvPr/>
        </p:nvSpPr>
        <p:spPr>
          <a:xfrm>
            <a:off x="3505200" y="5706210"/>
            <a:ext cx="1270000" cy="609923"/>
          </a:xfrm>
          <a:custGeom>
            <a:avLst/>
            <a:gdLst>
              <a:gd name="connsiteX0" fmla="*/ 1270000 w 1270000"/>
              <a:gd name="connsiteY0" fmla="*/ 271257 h 609923"/>
              <a:gd name="connsiteX1" fmla="*/ 1168400 w 1270000"/>
              <a:gd name="connsiteY1" fmla="*/ 440590 h 609923"/>
              <a:gd name="connsiteX2" fmla="*/ 1151467 w 1270000"/>
              <a:gd name="connsiteY2" fmla="*/ 508323 h 609923"/>
              <a:gd name="connsiteX3" fmla="*/ 1066800 w 1270000"/>
              <a:gd name="connsiteY3" fmla="*/ 609923 h 609923"/>
              <a:gd name="connsiteX4" fmla="*/ 982133 w 1270000"/>
              <a:gd name="connsiteY4" fmla="*/ 576057 h 609923"/>
              <a:gd name="connsiteX5" fmla="*/ 914400 w 1270000"/>
              <a:gd name="connsiteY5" fmla="*/ 457523 h 609923"/>
              <a:gd name="connsiteX6" fmla="*/ 863600 w 1270000"/>
              <a:gd name="connsiteY6" fmla="*/ 372857 h 609923"/>
              <a:gd name="connsiteX7" fmla="*/ 846667 w 1270000"/>
              <a:gd name="connsiteY7" fmla="*/ 305123 h 609923"/>
              <a:gd name="connsiteX8" fmla="*/ 795867 w 1270000"/>
              <a:gd name="connsiteY8" fmla="*/ 288190 h 609923"/>
              <a:gd name="connsiteX9" fmla="*/ 778933 w 1270000"/>
              <a:gd name="connsiteY9" fmla="*/ 203523 h 609923"/>
              <a:gd name="connsiteX10" fmla="*/ 677333 w 1270000"/>
              <a:gd name="connsiteY10" fmla="*/ 118857 h 609923"/>
              <a:gd name="connsiteX11" fmla="*/ 524933 w 1270000"/>
              <a:gd name="connsiteY11" fmla="*/ 288190 h 609923"/>
              <a:gd name="connsiteX12" fmla="*/ 457200 w 1270000"/>
              <a:gd name="connsiteY12" fmla="*/ 271257 h 609923"/>
              <a:gd name="connsiteX13" fmla="*/ 440267 w 1270000"/>
              <a:gd name="connsiteY13" fmla="*/ 186590 h 609923"/>
              <a:gd name="connsiteX14" fmla="*/ 406400 w 1270000"/>
              <a:gd name="connsiteY14" fmla="*/ 135790 h 609923"/>
              <a:gd name="connsiteX15" fmla="*/ 389467 w 1270000"/>
              <a:gd name="connsiteY15" fmla="*/ 84990 h 609923"/>
              <a:gd name="connsiteX16" fmla="*/ 287867 w 1270000"/>
              <a:gd name="connsiteY16" fmla="*/ 203523 h 609923"/>
              <a:gd name="connsiteX17" fmla="*/ 169333 w 1270000"/>
              <a:gd name="connsiteY17" fmla="*/ 135790 h 609923"/>
              <a:gd name="connsiteX18" fmla="*/ 152400 w 1270000"/>
              <a:gd name="connsiteY18" fmla="*/ 68057 h 609923"/>
              <a:gd name="connsiteX19" fmla="*/ 118533 w 1270000"/>
              <a:gd name="connsiteY19" fmla="*/ 17257 h 609923"/>
              <a:gd name="connsiteX20" fmla="*/ 0 w 1270000"/>
              <a:gd name="connsiteY20" fmla="*/ 323 h 60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270000" h="609923">
                <a:moveTo>
                  <a:pt x="1270000" y="271257"/>
                </a:moveTo>
                <a:cubicBezTo>
                  <a:pt x="1165400" y="532753"/>
                  <a:pt x="1323265" y="161830"/>
                  <a:pt x="1168400" y="440590"/>
                </a:cubicBezTo>
                <a:cubicBezTo>
                  <a:pt x="1157098" y="460934"/>
                  <a:pt x="1160635" y="486932"/>
                  <a:pt x="1151467" y="508323"/>
                </a:cubicBezTo>
                <a:cubicBezTo>
                  <a:pt x="1133786" y="549579"/>
                  <a:pt x="1097314" y="579409"/>
                  <a:pt x="1066800" y="609923"/>
                </a:cubicBezTo>
                <a:cubicBezTo>
                  <a:pt x="1038578" y="598634"/>
                  <a:pt x="1006450" y="594295"/>
                  <a:pt x="982133" y="576057"/>
                </a:cubicBezTo>
                <a:cubicBezTo>
                  <a:pt x="916619" y="526922"/>
                  <a:pt x="942790" y="514303"/>
                  <a:pt x="914400" y="457523"/>
                </a:cubicBezTo>
                <a:cubicBezTo>
                  <a:pt x="899681" y="428085"/>
                  <a:pt x="880533" y="401079"/>
                  <a:pt x="863600" y="372857"/>
                </a:cubicBezTo>
                <a:cubicBezTo>
                  <a:pt x="857956" y="350279"/>
                  <a:pt x="861205" y="323296"/>
                  <a:pt x="846667" y="305123"/>
                </a:cubicBezTo>
                <a:cubicBezTo>
                  <a:pt x="835517" y="291185"/>
                  <a:pt x="805768" y="303041"/>
                  <a:pt x="795867" y="288190"/>
                </a:cubicBezTo>
                <a:cubicBezTo>
                  <a:pt x="779902" y="264243"/>
                  <a:pt x="789039" y="230472"/>
                  <a:pt x="778933" y="203523"/>
                </a:cubicBezTo>
                <a:cubicBezTo>
                  <a:pt x="756839" y="144606"/>
                  <a:pt x="731300" y="145840"/>
                  <a:pt x="677333" y="118857"/>
                </a:cubicBezTo>
                <a:cubicBezTo>
                  <a:pt x="555777" y="240413"/>
                  <a:pt x="604470" y="182141"/>
                  <a:pt x="524933" y="288190"/>
                </a:cubicBezTo>
                <a:cubicBezTo>
                  <a:pt x="502355" y="282546"/>
                  <a:pt x="472099" y="289135"/>
                  <a:pt x="457200" y="271257"/>
                </a:cubicBezTo>
                <a:cubicBezTo>
                  <a:pt x="438775" y="249147"/>
                  <a:pt x="450373" y="213539"/>
                  <a:pt x="440267" y="186590"/>
                </a:cubicBezTo>
                <a:cubicBezTo>
                  <a:pt x="433121" y="167534"/>
                  <a:pt x="417689" y="152723"/>
                  <a:pt x="406400" y="135790"/>
                </a:cubicBezTo>
                <a:cubicBezTo>
                  <a:pt x="400756" y="118857"/>
                  <a:pt x="407316" y="84990"/>
                  <a:pt x="389467" y="84990"/>
                </a:cubicBezTo>
                <a:cubicBezTo>
                  <a:pt x="371778" y="84990"/>
                  <a:pt x="290495" y="200019"/>
                  <a:pt x="287867" y="203523"/>
                </a:cubicBezTo>
                <a:cubicBezTo>
                  <a:pt x="248356" y="180945"/>
                  <a:pt x="201512" y="167968"/>
                  <a:pt x="169333" y="135790"/>
                </a:cubicBezTo>
                <a:cubicBezTo>
                  <a:pt x="152877" y="119334"/>
                  <a:pt x="161568" y="89448"/>
                  <a:pt x="152400" y="68057"/>
                </a:cubicBezTo>
                <a:cubicBezTo>
                  <a:pt x="144383" y="49351"/>
                  <a:pt x="135466" y="28546"/>
                  <a:pt x="118533" y="17257"/>
                </a:cubicBezTo>
                <a:cubicBezTo>
                  <a:pt x="86972" y="-3784"/>
                  <a:pt x="35801" y="323"/>
                  <a:pt x="0" y="323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989088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Groengeel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162</Words>
  <Application>Microsoft Office PowerPoint</Application>
  <PresentationFormat>Breedbeeld</PresentationFormat>
  <Paragraphs>14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Vorm 1: 1v1 na coördinatie/snel voetenwerk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Thematraining Actie 1v1 Vorm: 1v1 met omschakelen</dc:title>
  <dc:creator>eigenaar</dc:creator>
  <cp:lastModifiedBy>eigenaar</cp:lastModifiedBy>
  <cp:revision>35</cp:revision>
  <dcterms:created xsi:type="dcterms:W3CDTF">2018-08-15T12:34:19Z</dcterms:created>
  <dcterms:modified xsi:type="dcterms:W3CDTF">2018-09-14T12:19:06Z</dcterms:modified>
</cp:coreProperties>
</file>